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5" r:id="rId12"/>
    <p:sldId id="336" r:id="rId13"/>
    <p:sldId id="337" r:id="rId14"/>
    <p:sldId id="334" r:id="rId15"/>
    <p:sldId id="338" r:id="rId16"/>
    <p:sldId id="339" r:id="rId17"/>
    <p:sldId id="34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9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1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03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2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0265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88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57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9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0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8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1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8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6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0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14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sr-Latn-RS" dirty="0">
                <a:latin typeface="Constantia" panose="02030602050306030303" pitchFamily="18" charset="0"/>
              </a:rPr>
              <a:t>Škola bez ovisnosti - Grad bez ovisnosti</a:t>
            </a:r>
            <a:br>
              <a:rPr lang="hr-HR" altLang="sr-Latn-RS" dirty="0">
                <a:latin typeface="Constantia" panose="02030602050306030303" pitchFamily="18" charset="0"/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Nagradni natječaj za učenike osnovnih i srednjih škola Grada Zagreba 2023. godina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413" y="4817533"/>
            <a:ext cx="4260057" cy="23939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52" y="3919857"/>
            <a:ext cx="2627352" cy="102174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88" y="-56037"/>
            <a:ext cx="12346733" cy="695113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15" y="-947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/>
          <a:lstStyle/>
          <a:p>
            <a:r>
              <a:rPr lang="hr-HR" altLang="sr-Latn-RS" dirty="0">
                <a:latin typeface="Constantia" panose="02030602050306030303" pitchFamily="18" charset="0"/>
              </a:rPr>
              <a:t>Pobjednički plakati</a:t>
            </a:r>
            <a:br>
              <a:rPr lang="hr-HR" altLang="sr-Latn-RS" dirty="0">
                <a:latin typeface="Constantia" panose="02030602050306030303" pitchFamily="18" charset="0"/>
              </a:rPr>
            </a:br>
            <a:r>
              <a:rPr lang="hr-HR" altLang="sr-Latn-RS" dirty="0">
                <a:latin typeface="Constantia" panose="02030602050306030303" pitchFamily="18" charset="0"/>
              </a:rPr>
              <a:t>– osnovne škole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52" y="3919857"/>
            <a:ext cx="2627352" cy="102174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413" y="4817533"/>
            <a:ext cx="4260057" cy="23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3"/>
          <p:cNvSpPr txBox="1">
            <a:spLocks/>
          </p:cNvSpPr>
          <p:nvPr/>
        </p:nvSpPr>
        <p:spPr>
          <a:xfrm>
            <a:off x="173421" y="5738648"/>
            <a:ext cx="11920256" cy="10964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/>
              <a:t>7.b, OŠ Ante Kovačića</a:t>
            </a:r>
            <a:endParaRPr lang="hr-HR" sz="2800" dirty="0">
              <a:latin typeface="Century Gothic" panose="020B0502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173421" y="346841"/>
            <a:ext cx="1876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22225">
                  <a:solidFill>
                    <a:schemeClr val="accent2"/>
                  </a:solidFill>
                  <a:prstDash val="solid"/>
                </a:ln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2" y="189186"/>
            <a:ext cx="7898754" cy="55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3"/>
          <p:cNvSpPr txBox="1">
            <a:spLocks/>
          </p:cNvSpPr>
          <p:nvPr/>
        </p:nvSpPr>
        <p:spPr>
          <a:xfrm>
            <a:off x="6989378" y="2802673"/>
            <a:ext cx="5202622" cy="12067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b="1" dirty="0"/>
              <a:t>8.a</a:t>
            </a:r>
          </a:p>
          <a:p>
            <a:r>
              <a:rPr lang="hr-HR" sz="2800" b="1" dirty="0"/>
              <a:t>OŠ Sesvetska Sela</a:t>
            </a:r>
            <a:endParaRPr lang="hr-HR" sz="2800" dirty="0">
              <a:latin typeface="Century Gothic" panose="020B0502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173421" y="346841"/>
            <a:ext cx="1876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22225">
                  <a:solidFill>
                    <a:schemeClr val="accent2"/>
                  </a:solidFill>
                  <a:prstDash val="solid"/>
                </a:ln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7" y="-22943"/>
            <a:ext cx="457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3"/>
          <p:cNvSpPr txBox="1">
            <a:spLocks/>
          </p:cNvSpPr>
          <p:nvPr/>
        </p:nvSpPr>
        <p:spPr>
          <a:xfrm>
            <a:off x="6977789" y="2976094"/>
            <a:ext cx="4578336" cy="8599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2800" b="1" dirty="0"/>
              <a:t>6.B</a:t>
            </a:r>
            <a:endParaRPr lang="hr-HR" sz="2800" b="1" dirty="0"/>
          </a:p>
          <a:p>
            <a:r>
              <a:rPr lang="sv-SE" sz="2800" b="1" dirty="0"/>
              <a:t>OŠ Sesvetska Sopnica</a:t>
            </a:r>
            <a:endParaRPr lang="sv-SE" sz="2800" dirty="0"/>
          </a:p>
        </p:txBody>
      </p:sp>
      <p:sp>
        <p:nvSpPr>
          <p:cNvPr id="9" name="Pravokutnik 8"/>
          <p:cNvSpPr/>
          <p:nvPr/>
        </p:nvSpPr>
        <p:spPr>
          <a:xfrm>
            <a:off x="173421" y="346841"/>
            <a:ext cx="1876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22225">
                  <a:solidFill>
                    <a:schemeClr val="accent2"/>
                  </a:solidFill>
                  <a:prstDash val="solid"/>
                </a:ln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7" y="-22942"/>
            <a:ext cx="4672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1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/>
          <a:lstStyle/>
          <a:p>
            <a:r>
              <a:rPr lang="hr-HR" altLang="sr-Latn-RS" dirty="0">
                <a:latin typeface="Constantia" panose="02030602050306030303" pitchFamily="18" charset="0"/>
              </a:rPr>
              <a:t>Pobjednički plakati</a:t>
            </a:r>
            <a:br>
              <a:rPr lang="hr-HR" altLang="sr-Latn-RS" dirty="0">
                <a:latin typeface="Constantia" panose="02030602050306030303" pitchFamily="18" charset="0"/>
              </a:rPr>
            </a:br>
            <a:r>
              <a:rPr lang="hr-HR" altLang="sr-Latn-RS" dirty="0">
                <a:latin typeface="Constantia" panose="02030602050306030303" pitchFamily="18" charset="0"/>
              </a:rPr>
              <a:t>– srednje škole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52" y="3919857"/>
            <a:ext cx="2627352" cy="102174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413" y="4817533"/>
            <a:ext cx="4260057" cy="23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3"/>
          <p:cNvSpPr txBox="1">
            <a:spLocks/>
          </p:cNvSpPr>
          <p:nvPr/>
        </p:nvSpPr>
        <p:spPr>
          <a:xfrm>
            <a:off x="7224337" y="2786202"/>
            <a:ext cx="4967663" cy="12855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b="1" dirty="0"/>
              <a:t>3.c</a:t>
            </a:r>
          </a:p>
          <a:p>
            <a:r>
              <a:rPr lang="hr-HR" sz="2800" b="1" dirty="0"/>
              <a:t>IX. gimnazija</a:t>
            </a:r>
            <a:endParaRPr lang="hr-HR" sz="2800" dirty="0">
              <a:latin typeface="Century Gothic" panose="020B0502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173421" y="346841"/>
            <a:ext cx="1876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22225">
                  <a:solidFill>
                    <a:schemeClr val="accent2"/>
                  </a:solidFill>
                  <a:prstDash val="solid"/>
                </a:ln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7" y="0"/>
            <a:ext cx="4854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3"/>
          <p:cNvSpPr txBox="1">
            <a:spLocks/>
          </p:cNvSpPr>
          <p:nvPr/>
        </p:nvSpPr>
        <p:spPr>
          <a:xfrm>
            <a:off x="6309937" y="2801967"/>
            <a:ext cx="5882063" cy="12540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b="1" dirty="0"/>
              <a:t>3.C</a:t>
            </a:r>
          </a:p>
          <a:p>
            <a:r>
              <a:rPr lang="hr-HR" sz="2800" b="1" dirty="0"/>
              <a:t>IV. gimnazija</a:t>
            </a:r>
            <a:endParaRPr lang="hr-HR" sz="2800" dirty="0">
              <a:latin typeface="Century Gothic" panose="020B0502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173421" y="346841"/>
            <a:ext cx="1876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22225">
                  <a:solidFill>
                    <a:schemeClr val="accent2"/>
                  </a:solidFill>
                  <a:prstDash val="solid"/>
                </a:ln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3"/>
          <p:cNvSpPr txBox="1">
            <a:spLocks/>
          </p:cNvSpPr>
          <p:nvPr/>
        </p:nvSpPr>
        <p:spPr>
          <a:xfrm>
            <a:off x="7460820" y="2232614"/>
            <a:ext cx="4731180" cy="23927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b="1" dirty="0"/>
              <a:t>1.g, </a:t>
            </a:r>
          </a:p>
          <a:p>
            <a:r>
              <a:rPr lang="hr-HR" sz="2800" b="1" dirty="0"/>
              <a:t>Obrtnička i Industrijska graditeljska </a:t>
            </a:r>
          </a:p>
          <a:p>
            <a:r>
              <a:rPr lang="hr-HR" sz="2800" b="1" dirty="0"/>
              <a:t>škola</a:t>
            </a:r>
            <a:endParaRPr lang="hr-HR" sz="2800" dirty="0">
              <a:latin typeface="Century Gothic" panose="020B0502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173421" y="346841"/>
            <a:ext cx="1876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22225">
                  <a:solidFill>
                    <a:schemeClr val="accent2"/>
                  </a:solidFill>
                  <a:prstDash val="solid"/>
                </a:ln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sr-Latn-RS" dirty="0">
                <a:latin typeface="Constantia" panose="02030602050306030303" pitchFamily="18" charset="0"/>
              </a:rPr>
              <a:t>Pobjednički slogani </a:t>
            </a:r>
            <a:br>
              <a:rPr lang="hr-HR" altLang="sr-Latn-RS" dirty="0">
                <a:latin typeface="Constantia" panose="02030602050306030303" pitchFamily="18" charset="0"/>
              </a:rPr>
            </a:br>
            <a:r>
              <a:rPr lang="hr-HR" altLang="sr-Latn-RS" dirty="0">
                <a:latin typeface="Constantia" panose="02030602050306030303" pitchFamily="18" charset="0"/>
              </a:rPr>
              <a:t>– osnovne škole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413" y="4817533"/>
            <a:ext cx="4260057" cy="23939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52" y="3919857"/>
            <a:ext cx="2627352" cy="102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3"/>
          <p:cNvSpPr txBox="1">
            <a:spLocks/>
          </p:cNvSpPr>
          <p:nvPr/>
        </p:nvSpPr>
        <p:spPr>
          <a:xfrm>
            <a:off x="173421" y="4932256"/>
            <a:ext cx="11920256" cy="1902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 err="1">
                <a:latin typeface="Century Gothic" panose="020B0502020202020204" pitchFamily="34" charset="0"/>
              </a:rPr>
              <a:t>Noemi</a:t>
            </a:r>
            <a:r>
              <a:rPr lang="hr-HR" sz="2800" b="1" dirty="0">
                <a:latin typeface="Century Gothic" panose="020B0502020202020204" pitchFamily="34" charset="0"/>
              </a:rPr>
              <a:t> Hadžić</a:t>
            </a:r>
          </a:p>
          <a:p>
            <a:pPr algn="ctr"/>
            <a:r>
              <a:rPr lang="hr-HR" sz="2800" b="1" dirty="0">
                <a:latin typeface="Century Gothic" panose="020B0502020202020204" pitchFamily="34" charset="0"/>
              </a:rPr>
              <a:t>7. </a:t>
            </a:r>
            <a:r>
              <a:rPr lang="hr-HR" sz="2800" b="1">
                <a:latin typeface="Century Gothic" panose="020B0502020202020204" pitchFamily="34" charset="0"/>
              </a:rPr>
              <a:t>razred</a:t>
            </a:r>
            <a:r>
              <a:rPr lang="hr-HR" sz="2800">
                <a:latin typeface="Century Gothic" panose="020B0502020202020204" pitchFamily="34" charset="0"/>
              </a:rPr>
              <a:t> </a:t>
            </a:r>
            <a:endParaRPr lang="hr-HR" sz="2800" dirty="0">
              <a:latin typeface="Century Gothic" panose="020B0502020202020204" pitchFamily="34" charset="0"/>
            </a:endParaRPr>
          </a:p>
          <a:p>
            <a:pPr algn="ctr"/>
            <a:r>
              <a:rPr lang="hr-HR" sz="2800" dirty="0">
                <a:latin typeface="Century Gothic" panose="020B0502020202020204" pitchFamily="34" charset="0"/>
              </a:rPr>
              <a:t>OŠ Trnjanska</a:t>
            </a:r>
          </a:p>
        </p:txBody>
      </p:sp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89" y="346841"/>
            <a:ext cx="7561692" cy="4585417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867602" y="1954469"/>
            <a:ext cx="6966065" cy="13701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600" dirty="0">
                <a:latin typeface="Century Gothic" panose="020B0502020202020204" pitchFamily="34" charset="0"/>
              </a:rPr>
              <a:t>Ovisnost ti oduzima neovisnost.</a:t>
            </a:r>
          </a:p>
        </p:txBody>
      </p:sp>
      <p:sp>
        <p:nvSpPr>
          <p:cNvPr id="9" name="Pravokutnik 8"/>
          <p:cNvSpPr/>
          <p:nvPr/>
        </p:nvSpPr>
        <p:spPr>
          <a:xfrm>
            <a:off x="173421" y="346841"/>
            <a:ext cx="1876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22225">
                  <a:solidFill>
                    <a:schemeClr val="accent2"/>
                  </a:solidFill>
                  <a:prstDash val="solid"/>
                </a:ln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85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3"/>
          <p:cNvSpPr txBox="1">
            <a:spLocks/>
          </p:cNvSpPr>
          <p:nvPr/>
        </p:nvSpPr>
        <p:spPr>
          <a:xfrm>
            <a:off x="173421" y="5133540"/>
            <a:ext cx="11920256" cy="17015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>
                <a:latin typeface="Century Gothic" panose="020B0502020202020204" pitchFamily="34" charset="0"/>
              </a:rPr>
              <a:t>Paula </a:t>
            </a:r>
            <a:r>
              <a:rPr lang="hr-HR" sz="2800" b="1" dirty="0" err="1">
                <a:latin typeface="Century Gothic" panose="020B0502020202020204" pitchFamily="34" charset="0"/>
              </a:rPr>
              <a:t>Kozarić</a:t>
            </a:r>
            <a:endParaRPr lang="hr-HR" sz="2800" dirty="0">
              <a:latin typeface="Century Gothic" panose="020B0502020202020204" pitchFamily="34" charset="0"/>
            </a:endParaRPr>
          </a:p>
          <a:p>
            <a:pPr algn="ctr"/>
            <a:r>
              <a:rPr lang="hr-HR" sz="2800" dirty="0">
                <a:latin typeface="Century Gothic" panose="020B0502020202020204" pitchFamily="34" charset="0"/>
              </a:rPr>
              <a:t>5.d </a:t>
            </a:r>
          </a:p>
          <a:p>
            <a:pPr algn="ctr"/>
            <a:r>
              <a:rPr lang="hr-HR" sz="2800" dirty="0">
                <a:latin typeface="Century Gothic" panose="020B0502020202020204" pitchFamily="34" charset="0"/>
              </a:rPr>
              <a:t>OŠ Ante Kovačića</a:t>
            </a:r>
          </a:p>
        </p:txBody>
      </p:sp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89" y="346841"/>
            <a:ext cx="7561692" cy="4585417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867602" y="1954469"/>
            <a:ext cx="6966065" cy="13701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600" dirty="0">
                <a:latin typeface="Century Gothic" panose="020B0502020202020204" pitchFamily="34" charset="0"/>
              </a:rPr>
              <a:t>Droga nije fora, već je noćna mora.</a:t>
            </a:r>
          </a:p>
        </p:txBody>
      </p:sp>
      <p:sp>
        <p:nvSpPr>
          <p:cNvPr id="9" name="Pravokutnik 8"/>
          <p:cNvSpPr/>
          <p:nvPr/>
        </p:nvSpPr>
        <p:spPr>
          <a:xfrm>
            <a:off x="173421" y="346841"/>
            <a:ext cx="1876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22225">
                  <a:solidFill>
                    <a:schemeClr val="accent2"/>
                  </a:solidFill>
                  <a:prstDash val="solid"/>
                </a:ln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45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3"/>
          <p:cNvSpPr txBox="1">
            <a:spLocks/>
          </p:cNvSpPr>
          <p:nvPr/>
        </p:nvSpPr>
        <p:spPr>
          <a:xfrm>
            <a:off x="173421" y="5133540"/>
            <a:ext cx="11920256" cy="17015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>
                <a:latin typeface="Century Gothic" panose="020B0502020202020204" pitchFamily="34" charset="0"/>
              </a:rPr>
              <a:t> Judita Hadžić</a:t>
            </a:r>
          </a:p>
          <a:p>
            <a:pPr algn="ctr"/>
            <a:r>
              <a:rPr lang="hr-HR" sz="2800" dirty="0">
                <a:latin typeface="Century Gothic" panose="020B0502020202020204" pitchFamily="34" charset="0"/>
              </a:rPr>
              <a:t>5.B</a:t>
            </a:r>
          </a:p>
          <a:p>
            <a:pPr algn="ctr"/>
            <a:r>
              <a:rPr lang="hr-HR" sz="2800" dirty="0">
                <a:latin typeface="Century Gothic" panose="020B0502020202020204" pitchFamily="34" charset="0"/>
              </a:rPr>
              <a:t>OŠ Trnjanska</a:t>
            </a:r>
          </a:p>
        </p:txBody>
      </p:sp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89" y="346841"/>
            <a:ext cx="7561692" cy="4585417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867602" y="1954469"/>
            <a:ext cx="6966065" cy="13701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600" dirty="0">
                <a:latin typeface="Century Gothic" panose="020B0502020202020204" pitchFamily="34" charset="0"/>
              </a:rPr>
              <a:t>Gram „sreće“= tona nesreće!</a:t>
            </a:r>
          </a:p>
        </p:txBody>
      </p:sp>
      <p:sp>
        <p:nvSpPr>
          <p:cNvPr id="9" name="Pravokutnik 8"/>
          <p:cNvSpPr/>
          <p:nvPr/>
        </p:nvSpPr>
        <p:spPr>
          <a:xfrm>
            <a:off x="173421" y="346841"/>
            <a:ext cx="1876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22225">
                  <a:solidFill>
                    <a:schemeClr val="accent2"/>
                  </a:solidFill>
                  <a:prstDash val="solid"/>
                </a:ln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1786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/>
          <a:lstStyle/>
          <a:p>
            <a:r>
              <a:rPr lang="hr-HR" altLang="sr-Latn-RS" dirty="0">
                <a:latin typeface="Constantia" panose="02030602050306030303" pitchFamily="18" charset="0"/>
              </a:rPr>
              <a:t>Pobjednički slogani </a:t>
            </a:r>
            <a:br>
              <a:rPr lang="hr-HR" altLang="sr-Latn-RS" dirty="0">
                <a:latin typeface="Constantia" panose="02030602050306030303" pitchFamily="18" charset="0"/>
              </a:rPr>
            </a:br>
            <a:r>
              <a:rPr lang="hr-HR" altLang="sr-Latn-RS" dirty="0">
                <a:latin typeface="Constantia" panose="02030602050306030303" pitchFamily="18" charset="0"/>
              </a:rPr>
              <a:t>– srednje škole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52" y="3919857"/>
            <a:ext cx="2627352" cy="102174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413" y="4817533"/>
            <a:ext cx="4260057" cy="23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3"/>
          <p:cNvSpPr txBox="1">
            <a:spLocks/>
          </p:cNvSpPr>
          <p:nvPr/>
        </p:nvSpPr>
        <p:spPr>
          <a:xfrm>
            <a:off x="173421" y="5133540"/>
            <a:ext cx="11920256" cy="17015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>
                <a:latin typeface="Century Gothic" panose="020B0502020202020204" pitchFamily="34" charset="0"/>
              </a:rPr>
              <a:t> Ivona Brekalo</a:t>
            </a:r>
          </a:p>
          <a:p>
            <a:pPr algn="ctr"/>
            <a:r>
              <a:rPr lang="hr-HR" sz="2800" dirty="0">
                <a:latin typeface="Century Gothic" panose="020B0502020202020204" pitchFamily="34" charset="0"/>
              </a:rPr>
              <a:t>5.c</a:t>
            </a:r>
          </a:p>
          <a:p>
            <a:pPr algn="ctr"/>
            <a:r>
              <a:rPr lang="hr-HR" sz="2800" dirty="0">
                <a:latin typeface="Century Gothic" panose="020B0502020202020204" pitchFamily="34" charset="0"/>
              </a:rPr>
              <a:t>Škola za medicinske sestre Mlinarska</a:t>
            </a:r>
          </a:p>
        </p:txBody>
      </p:sp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89" y="346841"/>
            <a:ext cx="7561692" cy="4585417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867602" y="2008093"/>
            <a:ext cx="6966065" cy="131653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600" dirty="0">
                <a:latin typeface="Century Gothic" panose="020B0502020202020204" pitchFamily="34" charset="0"/>
              </a:rPr>
              <a:t>Kocka, igla, cuga ni dim nisu dobrodošli u moj tim!</a:t>
            </a:r>
            <a:endParaRPr lang="hr-HR" sz="3600" dirty="0">
              <a:latin typeface="Century Gothic" panose="020B0502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173421" y="346841"/>
            <a:ext cx="1876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22225">
                  <a:solidFill>
                    <a:schemeClr val="accent2"/>
                  </a:solidFill>
                  <a:prstDash val="solid"/>
                </a:ln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044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3"/>
          <p:cNvSpPr txBox="1">
            <a:spLocks/>
          </p:cNvSpPr>
          <p:nvPr/>
        </p:nvSpPr>
        <p:spPr>
          <a:xfrm>
            <a:off x="173421" y="5133540"/>
            <a:ext cx="11920256" cy="17015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 err="1">
                <a:latin typeface="Century Gothic" panose="020B0502020202020204" pitchFamily="34" charset="0"/>
              </a:rPr>
              <a:t>Antea</a:t>
            </a:r>
            <a:r>
              <a:rPr lang="hr-HR" sz="2800" b="1" dirty="0">
                <a:latin typeface="Century Gothic" panose="020B0502020202020204" pitchFamily="34" charset="0"/>
              </a:rPr>
              <a:t> </a:t>
            </a:r>
            <a:r>
              <a:rPr lang="hr-HR" sz="2800" b="1" dirty="0" err="1">
                <a:latin typeface="Century Gothic" panose="020B0502020202020204" pitchFamily="34" charset="0"/>
              </a:rPr>
              <a:t>Tupek</a:t>
            </a:r>
            <a:endParaRPr lang="hr-HR" sz="2800" b="1" dirty="0">
              <a:latin typeface="Century Gothic" panose="020B0502020202020204" pitchFamily="34" charset="0"/>
            </a:endParaRPr>
          </a:p>
          <a:p>
            <a:pPr algn="ctr"/>
            <a:r>
              <a:rPr lang="hr-HR" sz="2800" dirty="0">
                <a:latin typeface="Century Gothic" panose="020B0502020202020204" pitchFamily="34" charset="0"/>
              </a:rPr>
              <a:t>1.B</a:t>
            </a:r>
          </a:p>
          <a:p>
            <a:pPr algn="ctr"/>
            <a:r>
              <a:rPr lang="hr-HR" sz="2800" dirty="0">
                <a:latin typeface="Century Gothic" panose="020B0502020202020204" pitchFamily="34" charset="0"/>
              </a:rPr>
              <a:t>Agronomska škola</a:t>
            </a:r>
          </a:p>
        </p:txBody>
      </p:sp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89" y="346841"/>
            <a:ext cx="7561692" cy="4585417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867602" y="1954469"/>
            <a:ext cx="6966065" cy="13701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latin typeface="Century Gothic" panose="020B0502020202020204" pitchFamily="34" charset="0"/>
              </a:rPr>
              <a:t>Budi tip-top. </a:t>
            </a:r>
            <a:r>
              <a:rPr lang="en-US" sz="3600" dirty="0" err="1">
                <a:latin typeface="Century Gothic" panose="020B0502020202020204" pitchFamily="34" charset="0"/>
              </a:rPr>
              <a:t>Drogi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3600" dirty="0" err="1">
                <a:latin typeface="Century Gothic" panose="020B0502020202020204" pitchFamily="34" charset="0"/>
              </a:rPr>
              <a:t>reci</a:t>
            </a:r>
            <a:r>
              <a:rPr lang="en-US" sz="3600" dirty="0">
                <a:latin typeface="Century Gothic" panose="020B0502020202020204" pitchFamily="34" charset="0"/>
              </a:rPr>
              <a:t> stop!</a:t>
            </a:r>
            <a:endParaRPr lang="hr-HR" sz="3600" dirty="0">
              <a:latin typeface="Century Gothic" panose="020B0502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173421" y="346841"/>
            <a:ext cx="1876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22225">
                  <a:solidFill>
                    <a:schemeClr val="accent2"/>
                  </a:solidFill>
                  <a:prstDash val="solid"/>
                </a:ln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0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3"/>
          <p:cNvSpPr txBox="1">
            <a:spLocks/>
          </p:cNvSpPr>
          <p:nvPr/>
        </p:nvSpPr>
        <p:spPr>
          <a:xfrm>
            <a:off x="173421" y="5133540"/>
            <a:ext cx="11920256" cy="17015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800" b="1" dirty="0">
                <a:latin typeface="Century Gothic" panose="020B0502020202020204" pitchFamily="34" charset="0"/>
              </a:rPr>
              <a:t> Martina </a:t>
            </a:r>
            <a:r>
              <a:rPr lang="hr-HR" sz="2800" b="1" dirty="0" err="1">
                <a:latin typeface="Century Gothic" panose="020B0502020202020204" pitchFamily="34" charset="0"/>
              </a:rPr>
              <a:t>Savković</a:t>
            </a:r>
            <a:endParaRPr lang="hr-HR" sz="2800" b="1" dirty="0">
              <a:latin typeface="Century Gothic" panose="020B0502020202020204" pitchFamily="34" charset="0"/>
            </a:endParaRPr>
          </a:p>
          <a:p>
            <a:pPr algn="ctr"/>
            <a:r>
              <a:rPr lang="hr-HR" sz="2800" dirty="0">
                <a:latin typeface="Century Gothic" panose="020B0502020202020204" pitchFamily="34" charset="0"/>
              </a:rPr>
              <a:t>4.C</a:t>
            </a:r>
          </a:p>
          <a:p>
            <a:pPr algn="ctr"/>
            <a:r>
              <a:rPr lang="hr-HR" sz="2800" dirty="0">
                <a:latin typeface="Century Gothic" panose="020B0502020202020204" pitchFamily="34" charset="0"/>
              </a:rPr>
              <a:t>Srednja škola za medicinske sestre Vrapče</a:t>
            </a:r>
          </a:p>
        </p:txBody>
      </p:sp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89" y="346841"/>
            <a:ext cx="7561692" cy="4585417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867602" y="2250223"/>
            <a:ext cx="6966065" cy="7786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3600" dirty="0">
                <a:latin typeface="Century Gothic" panose="020B0502020202020204" pitchFamily="34" charset="0"/>
              </a:rPr>
              <a:t>Tvoje </a:t>
            </a:r>
            <a:r>
              <a:rPr lang="hr-HR" sz="3600" b="1" dirty="0">
                <a:latin typeface="Century Gothic" panose="020B0502020202020204" pitchFamily="34" charset="0"/>
              </a:rPr>
              <a:t>ne</a:t>
            </a:r>
            <a:r>
              <a:rPr lang="hr-HR" sz="3600" dirty="0">
                <a:latin typeface="Century Gothic" panose="020B0502020202020204" pitchFamily="34" charset="0"/>
              </a:rPr>
              <a:t>, mijenja </a:t>
            </a:r>
            <a:r>
              <a:rPr lang="hr-HR" sz="3600" b="1" dirty="0">
                <a:latin typeface="Century Gothic" panose="020B0502020202020204" pitchFamily="34" charset="0"/>
              </a:rPr>
              <a:t>sve</a:t>
            </a:r>
            <a:r>
              <a:rPr lang="hr-HR" sz="3600" dirty="0"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9" name="Pravokutnik 8"/>
          <p:cNvSpPr/>
          <p:nvPr/>
        </p:nvSpPr>
        <p:spPr>
          <a:xfrm>
            <a:off x="173421" y="346841"/>
            <a:ext cx="1876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>
                <a:ln w="22225">
                  <a:solidFill>
                    <a:schemeClr val="accent2"/>
                  </a:solidFill>
                  <a:prstDash val="solid"/>
                </a:ln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348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190</TotalTime>
  <Words>180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Century Gothic</vt:lpstr>
      <vt:lpstr>Constantia</vt:lpstr>
      <vt:lpstr>Wingdings 3</vt:lpstr>
      <vt:lpstr>Isječak</vt:lpstr>
      <vt:lpstr>Škola bez ovisnosti - Grad bez ovisnosti </vt:lpstr>
      <vt:lpstr>Pobjednički slogani  – osnovne škole</vt:lpstr>
      <vt:lpstr>PowerPoint Presentation</vt:lpstr>
      <vt:lpstr>PowerPoint Presentation</vt:lpstr>
      <vt:lpstr>PowerPoint Presentation</vt:lpstr>
      <vt:lpstr>Pobjednički slogani  – srednje škole</vt:lpstr>
      <vt:lpstr>PowerPoint Presentation</vt:lpstr>
      <vt:lpstr>PowerPoint Presentation</vt:lpstr>
      <vt:lpstr>PowerPoint Presentation</vt:lpstr>
      <vt:lpstr>Pobjednički plakati – osnovne škole</vt:lpstr>
      <vt:lpstr>PowerPoint Presentation</vt:lpstr>
      <vt:lpstr>PowerPoint Presentation</vt:lpstr>
      <vt:lpstr>PowerPoint Presentation</vt:lpstr>
      <vt:lpstr>Pobjednički plakati – srednje škole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bez ovisnosti - Grad bez ovisnosti</dc:title>
  <dc:creator>Jelena Žunić</dc:creator>
  <cp:lastModifiedBy>Ivana Rončević</cp:lastModifiedBy>
  <cp:revision>42</cp:revision>
  <dcterms:created xsi:type="dcterms:W3CDTF">2023-11-20T17:50:04Z</dcterms:created>
  <dcterms:modified xsi:type="dcterms:W3CDTF">2023-12-01T11:44:56Z</dcterms:modified>
</cp:coreProperties>
</file>